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74" d="100"/>
          <a:sy n="74" d="100"/>
        </p:scale>
        <p:origin x="-192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06514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53825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55226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20840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55890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28343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4575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4735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04294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32360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86526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30775C-55BC-6648-81D0-2656AC51C508}" type="datetimeFigureOut">
              <a:rPr lang="en-US" smtClean="0"/>
              <a:t>8/10/14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FB5A6E-2303-FE41-9432-CEDFEA8936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00330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Bellringers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7949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77483"/>
          </a:xfrm>
        </p:spPr>
        <p:txBody>
          <a:bodyPr>
            <a:noAutofit/>
          </a:bodyPr>
          <a:lstStyle/>
          <a:p>
            <a:r>
              <a:rPr lang="en-US" sz="2800" dirty="0" smtClean="0"/>
              <a:t>Monday, August 11th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58054"/>
            <a:ext cx="8229600" cy="5268109"/>
          </a:xfrm>
        </p:spPr>
        <p:txBody>
          <a:bodyPr/>
          <a:lstStyle/>
          <a:p>
            <a:pPr marL="0" indent="0">
              <a:buNone/>
            </a:pPr>
            <a:r>
              <a:rPr lang="en-US" sz="2800" dirty="0" smtClean="0"/>
              <a:t>Why is it that we are so completely </a:t>
            </a:r>
            <a:r>
              <a:rPr lang="en-US" sz="2800" u="sng" dirty="0" smtClean="0"/>
              <a:t>obsessive</a:t>
            </a:r>
            <a:r>
              <a:rPr lang="en-US" sz="2800" dirty="0" smtClean="0"/>
              <a:t> with the hair on our heads? Millions of dollars are spent each year on cutting, lengthening, bleaching, straightening, curling, highlighting, and even growing hair; whatever you can do to hair, someone is willing to </a:t>
            </a:r>
            <a:r>
              <a:rPr lang="en-US" sz="2800" u="sng" dirty="0" smtClean="0"/>
              <a:t>pay the money </a:t>
            </a:r>
            <a:r>
              <a:rPr lang="en-US" sz="2800" dirty="0" smtClean="0"/>
              <a:t>to do it. </a:t>
            </a:r>
          </a:p>
          <a:p>
            <a:pPr marL="514350" indent="-514350">
              <a:buAutoNum type="arabicPeriod"/>
            </a:pPr>
            <a:r>
              <a:rPr lang="en-US" dirty="0" smtClean="0"/>
              <a:t>A. NO CHANGE               2. F. NO CHANGE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B.  obsessed                         G. pay                          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C.  obsessing                        H. paying money               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D.  obsessioned                   J. have paid</a:t>
            </a:r>
          </a:p>
          <a:p>
            <a:pPr marL="514350" indent="-514350">
              <a:buAutoNum type="arabicPeriod"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9091597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7611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Tuesday, August 12th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457200" y="977900"/>
            <a:ext cx="8229600" cy="5148263"/>
          </a:xfrm>
        </p:spPr>
        <p:txBody>
          <a:bodyPr/>
          <a:lstStyle/>
          <a:p>
            <a:pPr marL="0" indent="0">
              <a:buNone/>
            </a:pPr>
            <a:r>
              <a:rPr lang="en-US" sz="2800" dirty="0" smtClean="0"/>
              <a:t>Why is it that we are so completely </a:t>
            </a:r>
            <a:r>
              <a:rPr lang="en-US" sz="2800" u="sng" dirty="0" smtClean="0"/>
              <a:t>obsessive</a:t>
            </a:r>
            <a:r>
              <a:rPr lang="en-US" sz="2800" dirty="0" smtClean="0"/>
              <a:t> with the hair on our heads? Millions of dollars are spent each year on cutting, lengthening, bleaching, straightening, curling, highlighting, and even growing hair; whatever you can do to hair, someone is willing to </a:t>
            </a:r>
            <a:r>
              <a:rPr lang="en-US" sz="2800" u="sng" dirty="0" smtClean="0"/>
              <a:t>pay the money </a:t>
            </a:r>
            <a:r>
              <a:rPr lang="en-US" sz="2800" dirty="0" smtClean="0"/>
              <a:t>to do it. </a:t>
            </a:r>
          </a:p>
          <a:p>
            <a:pPr marL="514350" indent="-514350">
              <a:buAutoNum type="arabicPeriod"/>
            </a:pPr>
            <a:r>
              <a:rPr lang="en-US" dirty="0" smtClean="0"/>
              <a:t>A. NO CHANGE               2.  F. NO CHANGE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B.  obsessed                         G. pay                          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C.  obsessing                        H. paying money               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D.  obsessioned                   J. have paid</a:t>
            </a:r>
          </a:p>
          <a:p>
            <a:pPr marL="514350" indent="-514350">
              <a:buAutoNum type="arabicPeriod"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84555535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Tuesday, August 12</a:t>
            </a:r>
            <a:r>
              <a:rPr lang="en-US" baseline="30000" dirty="0" smtClean="0"/>
              <a:t>th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15033"/>
            <a:ext cx="8229600" cy="4525963"/>
          </a:xfrm>
        </p:spPr>
        <p:txBody>
          <a:bodyPr/>
          <a:lstStyle/>
          <a:p>
            <a:pPr marL="514350" indent="-514350">
              <a:buAutoNum type="arabicPeriod"/>
            </a:pPr>
            <a:r>
              <a:rPr lang="en-US" dirty="0" smtClean="0"/>
              <a:t>we would have froze during the storm but we seen a shelter that protected us from the high winds coming off of the rocky mountains.</a:t>
            </a:r>
          </a:p>
        </p:txBody>
      </p:sp>
    </p:spTree>
    <p:extLst>
      <p:ext uri="{BB962C8B-B14F-4D97-AF65-F5344CB8AC3E}">
        <p14:creationId xmlns:p14="http://schemas.microsoft.com/office/powerpoint/2010/main" val="10533235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14772"/>
          </a:xfrm>
        </p:spPr>
        <p:txBody>
          <a:bodyPr>
            <a:noAutofit/>
          </a:bodyPr>
          <a:lstStyle/>
          <a:p>
            <a:r>
              <a:rPr lang="en-US" sz="3600" dirty="0" smtClean="0"/>
              <a:t>Wednesday, August 13th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89410"/>
            <a:ext cx="8229600" cy="5336753"/>
          </a:xfrm>
        </p:spPr>
        <p:txBody>
          <a:bodyPr/>
          <a:lstStyle/>
          <a:p>
            <a:pPr marL="0" indent="0">
              <a:buNone/>
            </a:pPr>
            <a:r>
              <a:rPr lang="en-US" sz="2800" dirty="0" smtClean="0"/>
              <a:t>Natural redheads long </a:t>
            </a:r>
            <a:r>
              <a:rPr lang="en-US" sz="2800" u="sng" dirty="0" smtClean="0"/>
              <a:t>for to be </a:t>
            </a:r>
            <a:r>
              <a:rPr lang="en-US" sz="2800" dirty="0" smtClean="0"/>
              <a:t>brunettes and dishwater blondes dream of shiny golden tresses. Both men and women cringe at the sight of each gray hair, </a:t>
            </a:r>
            <a:r>
              <a:rPr lang="en-US" sz="2800" u="sng" dirty="0" smtClean="0"/>
              <a:t>so</a:t>
            </a:r>
            <a:r>
              <a:rPr lang="en-US" sz="2800" dirty="0" smtClean="0"/>
              <a:t> teenagers enjoy weekly experiments with magenta dyes, spikes, and tangerine streaks.</a:t>
            </a:r>
          </a:p>
          <a:p>
            <a:pPr marL="0" indent="0">
              <a:buNone/>
            </a:pPr>
            <a:endParaRPr lang="en-US" sz="2800" dirty="0"/>
          </a:p>
          <a:p>
            <a:pPr marL="514350" indent="-514350">
              <a:buAutoNum type="arabicPeriod"/>
            </a:pPr>
            <a:r>
              <a:rPr lang="en-US" sz="2800" dirty="0" smtClean="0"/>
              <a:t>A. NO CHANGE                     2.  F. NO CHANGE</a:t>
            </a:r>
          </a:p>
          <a:p>
            <a:pPr marL="0" indent="0">
              <a:buNone/>
            </a:pPr>
            <a:r>
              <a:rPr lang="en-US" sz="2800" dirty="0"/>
              <a:t> </a:t>
            </a:r>
            <a:r>
              <a:rPr lang="en-US" sz="2800" dirty="0" smtClean="0"/>
              <a:t>     B. to have                                   G. however</a:t>
            </a:r>
          </a:p>
          <a:p>
            <a:pPr marL="0" indent="0">
              <a:buNone/>
            </a:pPr>
            <a:r>
              <a:rPr lang="en-US" sz="2800" dirty="0"/>
              <a:t> </a:t>
            </a:r>
            <a:r>
              <a:rPr lang="en-US" sz="2800" dirty="0" smtClean="0"/>
              <a:t>     C. to be                                       H. yet</a:t>
            </a:r>
          </a:p>
          <a:p>
            <a:pPr marL="0" indent="0">
              <a:buNone/>
            </a:pPr>
            <a:r>
              <a:rPr lang="en-US" sz="2800" dirty="0"/>
              <a:t> </a:t>
            </a:r>
            <a:r>
              <a:rPr lang="en-US" sz="2800" dirty="0" smtClean="0"/>
              <a:t>     D. becoming for                         J. and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82617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Thursday, August 14th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Natural redheads long </a:t>
            </a:r>
            <a:r>
              <a:rPr lang="en-US" u="sng" dirty="0" smtClean="0"/>
              <a:t>for to be </a:t>
            </a:r>
            <a:r>
              <a:rPr lang="en-US" dirty="0" smtClean="0"/>
              <a:t>brunettes and dishwater blondes dream of shiny golden tresses. Both men and women cringe at the sight of each gray hair, </a:t>
            </a:r>
            <a:r>
              <a:rPr lang="en-US" u="sng" dirty="0" smtClean="0"/>
              <a:t>so</a:t>
            </a:r>
            <a:r>
              <a:rPr lang="en-US" dirty="0" smtClean="0"/>
              <a:t> teenagers enjoy weekly experiments with magenta dyes, spikes, and tangerine streaks.</a:t>
            </a:r>
          </a:p>
          <a:p>
            <a:pPr marL="0" indent="0">
              <a:buNone/>
            </a:pPr>
            <a:endParaRPr lang="en-US" dirty="0" smtClean="0"/>
          </a:p>
          <a:p>
            <a:pPr marL="514350" indent="-514350">
              <a:buAutoNum type="arabicPeriod"/>
            </a:pPr>
            <a:r>
              <a:rPr lang="en-US" dirty="0" smtClean="0"/>
              <a:t>A. NO CHANGE                     2.  F. NO CHANGE</a:t>
            </a:r>
          </a:p>
          <a:p>
            <a:pPr marL="0" indent="0">
              <a:buNone/>
            </a:pPr>
            <a:r>
              <a:rPr lang="en-US" dirty="0" smtClean="0"/>
              <a:t>      B. to have                                   G. however</a:t>
            </a:r>
          </a:p>
          <a:p>
            <a:pPr marL="0" indent="0">
              <a:buNone/>
            </a:pPr>
            <a:r>
              <a:rPr lang="en-US" dirty="0" smtClean="0"/>
              <a:t>      C. to be                                       H. yet</a:t>
            </a:r>
          </a:p>
          <a:p>
            <a:pPr marL="0" indent="0">
              <a:buNone/>
            </a:pPr>
            <a:r>
              <a:rPr lang="en-US" dirty="0" smtClean="0"/>
              <a:t>      D. becoming for                         J. and 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252013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Thursday, August 14th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2. to be able to complete there jobs both </a:t>
            </a:r>
            <a:r>
              <a:rPr lang="en-US" dirty="0" err="1" smtClean="0"/>
              <a:t>ruth</a:t>
            </a:r>
            <a:r>
              <a:rPr lang="en-US" dirty="0" smtClean="0"/>
              <a:t> and </a:t>
            </a:r>
            <a:r>
              <a:rPr lang="en-US" dirty="0" err="1" smtClean="0"/>
              <a:t>bernice</a:t>
            </a:r>
            <a:r>
              <a:rPr lang="en-US" dirty="0" smtClean="0"/>
              <a:t> the two who are sophomores this year will have a months extension.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57027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417</Words>
  <Application>Microsoft Macintosh PowerPoint</Application>
  <PresentationFormat>On-screen Show (4:3)</PresentationFormat>
  <Paragraphs>31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Bellringers</vt:lpstr>
      <vt:lpstr>Monday, August 11th</vt:lpstr>
      <vt:lpstr>Tuesday, August 12th</vt:lpstr>
      <vt:lpstr>Tuesday, August 12th </vt:lpstr>
      <vt:lpstr>Wednesday, August 13th</vt:lpstr>
      <vt:lpstr>Thursday, August 14th</vt:lpstr>
      <vt:lpstr>Thursday, August 14th</vt:lpstr>
    </vt:vector>
  </TitlesOfParts>
  <Company>Lincoln High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Bellringers</dc:title>
  <dc:creator>Kelli Lloyd</dc:creator>
  <cp:lastModifiedBy>Kelli Lloyd</cp:lastModifiedBy>
  <cp:revision>3</cp:revision>
  <dcterms:created xsi:type="dcterms:W3CDTF">2014-08-10T14:12:31Z</dcterms:created>
  <dcterms:modified xsi:type="dcterms:W3CDTF">2014-08-10T14:30:34Z</dcterms:modified>
</cp:coreProperties>
</file>

<file path=docProps/thumbnail.jpeg>
</file>