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19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0775C-55BC-6648-81D0-2656AC51C508}" type="datetimeFigureOut">
              <a:rPr lang="en-US" smtClean="0"/>
              <a:t>8/10/14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B5A6E-2303-FE41-9432-CEDFEA8936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651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0775C-55BC-6648-81D0-2656AC51C508}" type="datetimeFigureOut">
              <a:rPr lang="en-US" smtClean="0"/>
              <a:t>8/10/14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B5A6E-2303-FE41-9432-CEDFEA8936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382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0775C-55BC-6648-81D0-2656AC51C508}" type="datetimeFigureOut">
              <a:rPr lang="en-US" smtClean="0"/>
              <a:t>8/10/14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B5A6E-2303-FE41-9432-CEDFEA8936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522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0775C-55BC-6648-81D0-2656AC51C508}" type="datetimeFigureOut">
              <a:rPr lang="en-US" smtClean="0"/>
              <a:t>8/10/14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B5A6E-2303-FE41-9432-CEDFEA8936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084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0775C-55BC-6648-81D0-2656AC51C508}" type="datetimeFigureOut">
              <a:rPr lang="en-US" smtClean="0"/>
              <a:t>8/10/14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B5A6E-2303-FE41-9432-CEDFEA8936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589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0775C-55BC-6648-81D0-2656AC51C508}" type="datetimeFigureOut">
              <a:rPr lang="en-US" smtClean="0"/>
              <a:t>8/10/14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B5A6E-2303-FE41-9432-CEDFEA8936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834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0775C-55BC-6648-81D0-2656AC51C508}" type="datetimeFigureOut">
              <a:rPr lang="en-US" smtClean="0"/>
              <a:t>8/10/14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B5A6E-2303-FE41-9432-CEDFEA8936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575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0775C-55BC-6648-81D0-2656AC51C508}" type="datetimeFigureOut">
              <a:rPr lang="en-US" smtClean="0"/>
              <a:t>8/10/14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B5A6E-2303-FE41-9432-CEDFEA8936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473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0775C-55BC-6648-81D0-2656AC51C508}" type="datetimeFigureOut">
              <a:rPr lang="en-US" smtClean="0"/>
              <a:t>8/10/14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B5A6E-2303-FE41-9432-CEDFEA8936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429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0775C-55BC-6648-81D0-2656AC51C508}" type="datetimeFigureOut">
              <a:rPr lang="en-US" smtClean="0"/>
              <a:t>8/10/14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B5A6E-2303-FE41-9432-CEDFEA8936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236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0775C-55BC-6648-81D0-2656AC51C508}" type="datetimeFigureOut">
              <a:rPr lang="en-US" smtClean="0"/>
              <a:t>8/10/14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B5A6E-2303-FE41-9432-CEDFEA8936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652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30775C-55BC-6648-81D0-2656AC51C508}" type="datetimeFigureOut">
              <a:rPr lang="en-US" smtClean="0"/>
              <a:t>8/10/14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FB5A6E-2303-FE41-9432-CEDFEA8936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033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Bellringers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794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77483"/>
          </a:xfrm>
        </p:spPr>
        <p:txBody>
          <a:bodyPr>
            <a:noAutofit/>
          </a:bodyPr>
          <a:lstStyle/>
          <a:p>
            <a:r>
              <a:rPr lang="en-US" sz="2800" dirty="0" smtClean="0"/>
              <a:t>Monday, August 11th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58054"/>
            <a:ext cx="8229600" cy="5268109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Why is it that we are so completely </a:t>
            </a:r>
            <a:r>
              <a:rPr lang="en-US" sz="2800" u="sng" dirty="0" smtClean="0"/>
              <a:t>obsessive</a:t>
            </a:r>
            <a:r>
              <a:rPr lang="en-US" sz="2800" dirty="0" smtClean="0"/>
              <a:t> with the hair on our heads? Millions of dollars are spent each year on cutting, lengthening, bleaching, straightening, curling, highlighting, and even growing hair; whatever you can do to hair, someone is willing to </a:t>
            </a:r>
            <a:r>
              <a:rPr lang="en-US" sz="2800" u="sng" dirty="0" smtClean="0"/>
              <a:t>pay the money </a:t>
            </a:r>
            <a:r>
              <a:rPr lang="en-US" sz="2800" dirty="0" smtClean="0"/>
              <a:t>to do it. </a:t>
            </a:r>
          </a:p>
          <a:p>
            <a:pPr marL="514350" indent="-514350">
              <a:buAutoNum type="arabicPeriod"/>
            </a:pPr>
            <a:r>
              <a:rPr lang="en-US" dirty="0" smtClean="0"/>
              <a:t>A. NO CHANGE               2. F. NO CHANGE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B.  obsessed                         G. pay                         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C.  obsessing                        H. paying money              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D.  obsessioned                   J. have paid</a:t>
            </a:r>
          </a:p>
          <a:p>
            <a:pPr marL="514350" indent="-514350">
              <a:buAutoNum type="arabicPeriod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09159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761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Tuesday, August 12th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977900"/>
            <a:ext cx="8229600" cy="514826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Why is it that we are so completely </a:t>
            </a:r>
            <a:r>
              <a:rPr lang="en-US" sz="2800" u="sng" dirty="0" smtClean="0"/>
              <a:t>obsessive</a:t>
            </a:r>
            <a:r>
              <a:rPr lang="en-US" sz="2800" dirty="0" smtClean="0"/>
              <a:t> with the hair on our heads? Millions of dollars are spent each year on cutting, lengthening, bleaching, straightening, curling, highlighting, and even growing hair; whatever you can do to hair, someone is willing to </a:t>
            </a:r>
            <a:r>
              <a:rPr lang="en-US" sz="2800" u="sng" dirty="0" smtClean="0"/>
              <a:t>pay the money </a:t>
            </a:r>
            <a:r>
              <a:rPr lang="en-US" sz="2800" dirty="0" smtClean="0"/>
              <a:t>to do it. </a:t>
            </a:r>
          </a:p>
          <a:p>
            <a:pPr marL="514350" indent="-514350">
              <a:buAutoNum type="arabicPeriod"/>
            </a:pPr>
            <a:r>
              <a:rPr lang="en-US" dirty="0" smtClean="0"/>
              <a:t>A. NO CHANGE               2.  F. NO CHANGE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B.  obsessed                         G. pay                         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C.  obsessing                        H. paying money              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D.  obsessioned                   J. have paid</a:t>
            </a:r>
          </a:p>
          <a:p>
            <a:pPr marL="514350" indent="-514350">
              <a:buAutoNum type="arabicPeriod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455553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Tuesday, August 12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15033"/>
            <a:ext cx="8229600" cy="4525963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we would have froze during the storm but we seen a shelter that protected us from the high winds coming off of the rocky mountains.</a:t>
            </a:r>
          </a:p>
        </p:txBody>
      </p:sp>
    </p:spTree>
    <p:extLst>
      <p:ext uri="{BB962C8B-B14F-4D97-AF65-F5344CB8AC3E}">
        <p14:creationId xmlns:p14="http://schemas.microsoft.com/office/powerpoint/2010/main" val="10533235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4772"/>
          </a:xfrm>
        </p:spPr>
        <p:txBody>
          <a:bodyPr>
            <a:noAutofit/>
          </a:bodyPr>
          <a:lstStyle/>
          <a:p>
            <a:r>
              <a:rPr lang="en-US" sz="3600" dirty="0" smtClean="0"/>
              <a:t>Wednesday, August 13th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89410"/>
            <a:ext cx="8229600" cy="533675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Natural redheads long </a:t>
            </a:r>
            <a:r>
              <a:rPr lang="en-US" sz="2800" u="sng" dirty="0" smtClean="0"/>
              <a:t>for to be </a:t>
            </a:r>
            <a:r>
              <a:rPr lang="en-US" sz="2800" dirty="0" smtClean="0"/>
              <a:t>brunettes and dishwater blondes dream of shiny golden tresses. Both men and women cringe at the sight of each gray hair, </a:t>
            </a:r>
            <a:r>
              <a:rPr lang="en-US" sz="2800" u="sng" dirty="0" smtClean="0"/>
              <a:t>so</a:t>
            </a:r>
            <a:r>
              <a:rPr lang="en-US" sz="2800" dirty="0" smtClean="0"/>
              <a:t> teenagers enjoy weekly experiments with magenta dyes, spikes, and tangerine streaks.</a:t>
            </a:r>
          </a:p>
          <a:p>
            <a:pPr marL="0" indent="0">
              <a:buNone/>
            </a:pPr>
            <a:endParaRPr lang="en-US" sz="2800" dirty="0"/>
          </a:p>
          <a:p>
            <a:pPr marL="514350" indent="-514350">
              <a:buAutoNum type="arabicPeriod"/>
            </a:pPr>
            <a:r>
              <a:rPr lang="en-US" sz="2800" dirty="0" smtClean="0"/>
              <a:t>A. NO CHANGE                     2.  F. NO CHANGE</a:t>
            </a:r>
          </a:p>
          <a:p>
            <a:pPr marL="0" indent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B. to have                                   G. however</a:t>
            </a:r>
          </a:p>
          <a:p>
            <a:pPr marL="0" indent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C. to be                                       H. yet</a:t>
            </a:r>
          </a:p>
          <a:p>
            <a:pPr marL="0" indent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D. becoming for                         J. and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2617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Thursday, August 14th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Natural redheads long </a:t>
            </a:r>
            <a:r>
              <a:rPr lang="en-US" u="sng" dirty="0" smtClean="0"/>
              <a:t>for to be </a:t>
            </a:r>
            <a:r>
              <a:rPr lang="en-US" dirty="0" smtClean="0"/>
              <a:t>brunettes and dishwater blondes dream of shiny golden tresses. Both men and women cringe at the sight of each gray hair, </a:t>
            </a:r>
            <a:r>
              <a:rPr lang="en-US" u="sng" dirty="0" smtClean="0"/>
              <a:t>so</a:t>
            </a:r>
            <a:r>
              <a:rPr lang="en-US" dirty="0" smtClean="0"/>
              <a:t> teenagers enjoy weekly experiments with magenta dyes, spikes, and tangerine streaks.</a:t>
            </a:r>
          </a:p>
          <a:p>
            <a:pPr marL="0" indent="0">
              <a:buNone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A. NO CHANGE                     2.  F. NO CHANGE</a:t>
            </a:r>
          </a:p>
          <a:p>
            <a:pPr marL="0" indent="0">
              <a:buNone/>
            </a:pPr>
            <a:r>
              <a:rPr lang="en-US" dirty="0" smtClean="0"/>
              <a:t>      B. to have                                   G. however</a:t>
            </a:r>
          </a:p>
          <a:p>
            <a:pPr marL="0" indent="0">
              <a:buNone/>
            </a:pPr>
            <a:r>
              <a:rPr lang="en-US" dirty="0" smtClean="0"/>
              <a:t>      C. to be                                       H. yet</a:t>
            </a:r>
          </a:p>
          <a:p>
            <a:pPr marL="0" indent="0">
              <a:buNone/>
            </a:pPr>
            <a:r>
              <a:rPr lang="en-US" dirty="0" smtClean="0"/>
              <a:t>      D. becoming for                         J. and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52013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Thursday, August 14th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2. to be able to complete there jobs both </a:t>
            </a:r>
            <a:r>
              <a:rPr lang="en-US" dirty="0" err="1" smtClean="0"/>
              <a:t>ruth</a:t>
            </a:r>
            <a:r>
              <a:rPr lang="en-US" dirty="0" smtClean="0"/>
              <a:t> and </a:t>
            </a:r>
            <a:r>
              <a:rPr lang="en-US" dirty="0" err="1" smtClean="0"/>
              <a:t>bernice</a:t>
            </a:r>
            <a:r>
              <a:rPr lang="en-US" dirty="0" smtClean="0"/>
              <a:t> the two who are sophomores this year will have a months extension.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57027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417</Words>
  <Application>Microsoft Macintosh PowerPoint</Application>
  <PresentationFormat>On-screen Show 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Bellringers</vt:lpstr>
      <vt:lpstr>Monday, August 11th</vt:lpstr>
      <vt:lpstr>Tuesday, August 12th</vt:lpstr>
      <vt:lpstr>Tuesday, August 12th </vt:lpstr>
      <vt:lpstr>Wednesday, August 13th</vt:lpstr>
      <vt:lpstr>Thursday, August 14th</vt:lpstr>
      <vt:lpstr>Thursday, August 14th</vt:lpstr>
    </vt:vector>
  </TitlesOfParts>
  <Company>Lincoln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Bellringers</dc:title>
  <dc:creator>Kelli Lloyd</dc:creator>
  <cp:lastModifiedBy>Kelli Lloyd</cp:lastModifiedBy>
  <cp:revision>3</cp:revision>
  <dcterms:created xsi:type="dcterms:W3CDTF">2014-08-10T14:12:31Z</dcterms:created>
  <dcterms:modified xsi:type="dcterms:W3CDTF">2014-08-10T14:30:34Z</dcterms:modified>
</cp:coreProperties>
</file>